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5C4DA6-000E-4A42-B4E9-AD03AC832A84}" v="14" dt="2023-09-06T15:09:27.4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7"/>
    <p:restoredTop sz="94507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9/6/23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3F/Assembly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mailto:NazimAhmed_Belabbaci@student.uml.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</a:t>
            </a:r>
            <a:r>
              <a:rPr lang="en-US" altLang="en-US" sz="2800" b="0" dirty="0" err="1">
                <a:latin typeface="Calibri" panose="020F0502020204030204" pitchFamily="34" charset="0"/>
                <a:hlinkClick r:id="rId2"/>
              </a:rPr>
              <a:t>pauldownen.com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/courses/23F/Assembly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MW 3:00-5:00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 for labs: 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Nazim Ahmed </a:t>
            </a:r>
            <a:r>
              <a:rPr lang="en-US" sz="2000" b="0" i="0" dirty="0" err="1">
                <a:solidFill>
                  <a:srgbClr val="4A5153"/>
                </a:solidFill>
                <a:effectLst/>
                <a:latin typeface="merriweather-regular"/>
              </a:rPr>
              <a:t>Belabbaci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 &lt;</a:t>
            </a:r>
            <a:r>
              <a:rPr lang="en-US" sz="2000" b="0" i="0" u="none" strike="noStrike" dirty="0">
                <a:solidFill>
                  <a:srgbClr val="93B876"/>
                </a:solidFill>
                <a:effectLst/>
                <a:latin typeface="merriweather-regular"/>
                <a:hlinkClick r:id="rId4"/>
              </a:rPr>
              <a:t>NazimAhmed_Belabbaci@student.uml.edu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&gt;</a:t>
            </a:r>
            <a:endParaRPr lang="en-US" altLang="en-US" sz="2800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(LE)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     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print(reg4)</a:t>
            </a:r>
          </a:p>
          <a:p>
            <a:r>
              <a:rPr lang="en-US" altLang="en-US" sz="1800" b="0" dirty="0">
                <a:latin typeface="Helvetica" pitchFamily="2" charset="0"/>
              </a:rPr>
              <a:t>	    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print(“…”)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 err="1">
                <a:latin typeface="Helvetica" pitchFamily="2" charset="0"/>
              </a:rPr>
              <a:t>rept</a:t>
            </a:r>
            <a:r>
              <a:rPr lang="en-US" altLang="en-US" sz="1800" b="0" dirty="0"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</a:t>
            </a:r>
            <a:r>
              <a:rPr lang="en-US" altLang="en-US" sz="1800" b="0" dirty="0" err="1">
                <a:latin typeface="Helvetica" pitchFamily="2" charset="0"/>
              </a:rPr>
              <a:t>rept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latin typeface="Helvetica" pitchFamily="2" charset="0"/>
              </a:rPr>
              <a:t>	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"/>
            <a:ext cx="4495800" cy="594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latin typeface="Helvetica" pitchFamily="2" charset="0"/>
              </a:rPr>
              <a:t>	reg2 =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reg3 = MEM[grades+reg2]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branch(LT) to done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compare(reg2,0)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branch(LE) to else</a:t>
            </a:r>
          </a:p>
          <a:p>
            <a:r>
              <a:rPr lang="en-US" altLang="en-US" sz="20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20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latin typeface="Helvetica" pitchFamily="2" charset="0"/>
              </a:rPr>
              <a:t>else: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</a:t>
            </a:r>
            <a:r>
              <a:rPr lang="en-US" altLang="en-US" sz="2000" b="0">
                <a:latin typeface="Helvetica" pitchFamily="2" charset="0"/>
              </a:rPr>
              <a:t>grades entered</a:t>
            </a:r>
            <a:r>
              <a:rPr lang="en-US" altLang="en-US" sz="2000" b="0" dirty="0">
                <a:latin typeface="Helvetica" pitchFamily="2" charset="0"/>
              </a:rPr>
              <a:t>’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2" y="609600"/>
            <a:ext cx="436379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(counter &lt;= 0)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else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19897"/>
              </p:ext>
            </p:extLst>
          </p:nvPr>
        </p:nvGraphicFramePr>
        <p:xfrm>
          <a:off x="1371600" y="1600200"/>
          <a:ext cx="5791200" cy="32106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spc="-15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Homeworks</a:t>
                      </a: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/ Quizzes / Worksheets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Midterm 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1313</TotalTime>
  <Words>984</Words>
  <Application>Microsoft Macintosh PowerPoint</Application>
  <PresentationFormat>On-screen Show (4:3)</PresentationFormat>
  <Paragraphs>239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Calibri</vt:lpstr>
      <vt:lpstr>Consolas</vt:lpstr>
      <vt:lpstr>Franklin Gothic Book</vt:lpstr>
      <vt:lpstr>Helvetica</vt:lpstr>
      <vt:lpstr>merriweather-regular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138</cp:revision>
  <cp:lastPrinted>2023-09-06T17:01:07Z</cp:lastPrinted>
  <dcterms:created xsi:type="dcterms:W3CDTF">2004-01-20T22:43:44Z</dcterms:created>
  <dcterms:modified xsi:type="dcterms:W3CDTF">2023-09-06T17:01:43Z</dcterms:modified>
</cp:coreProperties>
</file>